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</p:sldIdLst>
  <p:notesMasterIdLst>
    <p:notesMasterId r:id="rId198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notesMaster" Target="notesMasters/notesMaster1.xml"/><Relationship Id="rId199" Type="http://schemas.openxmlformats.org/officeDocument/2006/relationships/presProps" Target="presProps.xml"/><Relationship Id="rId200" Type="http://schemas.openxmlformats.org/officeDocument/2006/relationships/viewProps" Target="viewProps.xml"/><Relationship Id="rId201" Type="http://schemas.openxmlformats.org/officeDocument/2006/relationships/theme" Target="theme/theme1.xml"/><Relationship Id="rId20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presenter notes: 
- Emphasize the dual learning approach - HTTP fundamentals + framework mastery
- Highlight the 8 ready-to-run demos for live demonstration
- Point to cost management as a key differentiator
- Encourage hands-on exploration with local models first
- Mention modern Java features as perfect fit for AI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196</Slides>
  <Notes>196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196</vt:i4>
      </vt:variant>
    </vt:vector>
  </HeadingPairs>
  <TitlesOfParts>
    <vt:vector size="19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Java Labs: Building Intelligent Java Applications</dc:title>
  <dc:subject>## AI Java Labs Training Course
By Kenneth Kousen
A comprehensive hands-on training course for integrating AI services with Java applications using LangChain4j and raw HTTP APIs
</dc:subject>
  <dc:creator/>
  <cp:lastModifiedBy/>
  <cp:revision>1</cp:revision>
  <dcterms:created xsi:type="dcterms:W3CDTF">2025-09-04T04:44:30Z</dcterms:created>
  <dcterms:modified xsi:type="dcterms:W3CDTF">2025-09-04T04:44:30Z</dcterms:modified>
</cp:coreProperties>
</file>